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544" r:id="rId4"/>
    <p:sldId id="545" r:id="rId5"/>
    <p:sldId id="546" r:id="rId6"/>
    <p:sldId id="583" r:id="rId7"/>
    <p:sldId id="584" r:id="rId8"/>
    <p:sldId id="587" r:id="rId9"/>
    <p:sldId id="588" r:id="rId10"/>
    <p:sldId id="586" r:id="rId11"/>
    <p:sldId id="585" r:id="rId12"/>
    <p:sldId id="589" r:id="rId13"/>
    <p:sldId id="590" r:id="rId14"/>
    <p:sldId id="592" r:id="rId15"/>
    <p:sldId id="594" r:id="rId16"/>
    <p:sldId id="591" r:id="rId17"/>
    <p:sldId id="595" r:id="rId18"/>
    <p:sldId id="593" r:id="rId19"/>
    <p:sldId id="601" r:id="rId20"/>
    <p:sldId id="602" r:id="rId21"/>
    <p:sldId id="596" r:id="rId22"/>
    <p:sldId id="603" r:id="rId23"/>
    <p:sldId id="60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44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gesloten vragen H4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gedaan!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054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90230" b="1276"/>
          <a:stretch/>
        </p:blipFill>
        <p:spPr>
          <a:xfrm>
            <a:off x="0" y="27780"/>
            <a:ext cx="1191126" cy="13077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82336" b="3093"/>
          <a:stretch/>
        </p:blipFill>
        <p:spPr>
          <a:xfrm>
            <a:off x="0" y="27780"/>
            <a:ext cx="2153653" cy="128366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72467" b="-4173"/>
          <a:stretch/>
        </p:blipFill>
        <p:spPr>
          <a:xfrm>
            <a:off x="0" y="27779"/>
            <a:ext cx="3356811" cy="137991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67237" b="2185"/>
          <a:stretch/>
        </p:blipFill>
        <p:spPr>
          <a:xfrm>
            <a:off x="0" y="27780"/>
            <a:ext cx="3994484" cy="129569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t="-1" r="62105" b="368"/>
          <a:stretch/>
        </p:blipFill>
        <p:spPr>
          <a:xfrm>
            <a:off x="0" y="27780"/>
            <a:ext cx="4620126" cy="131975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t="1" r="54112" b="-540"/>
          <a:stretch/>
        </p:blipFill>
        <p:spPr>
          <a:xfrm>
            <a:off x="0" y="27780"/>
            <a:ext cx="5594684" cy="133178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45526" b="-1449"/>
          <a:stretch/>
        </p:blipFill>
        <p:spPr>
          <a:xfrm>
            <a:off x="0" y="27780"/>
            <a:ext cx="6641432" cy="134382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37336" b="5817"/>
          <a:stretch/>
        </p:blipFill>
        <p:spPr>
          <a:xfrm>
            <a:off x="0" y="27780"/>
            <a:ext cx="7640053" cy="124756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29046" b="6726"/>
          <a:stretch/>
        </p:blipFill>
        <p:spPr>
          <a:xfrm>
            <a:off x="0" y="27780"/>
            <a:ext cx="8650705" cy="123553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19079" b="1276"/>
          <a:stretch/>
        </p:blipFill>
        <p:spPr>
          <a:xfrm>
            <a:off x="0" y="27780"/>
            <a:ext cx="9865895" cy="1307725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r="14342" b="4909"/>
          <a:stretch/>
        </p:blipFill>
        <p:spPr>
          <a:xfrm>
            <a:off x="0" y="27780"/>
            <a:ext cx="10443411" cy="1259599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8717" b="2185"/>
          <a:stretch/>
        </p:blipFill>
        <p:spPr>
          <a:xfrm>
            <a:off x="0" y="27780"/>
            <a:ext cx="11129211" cy="1295694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780"/>
            <a:ext cx="12192000" cy="1324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07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de gesloten vragen van H3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werk, je kan starten met opgave 3.48 t/m opgave F.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569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90132" b="625"/>
          <a:stretch/>
        </p:blipFill>
        <p:spPr>
          <a:xfrm>
            <a:off x="0" y="0"/>
            <a:ext cx="1203158" cy="1371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82138" b="625"/>
          <a:stretch/>
        </p:blipFill>
        <p:spPr>
          <a:xfrm>
            <a:off x="0" y="0"/>
            <a:ext cx="2177716" cy="13716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74737" b="-10708"/>
          <a:stretch/>
        </p:blipFill>
        <p:spPr>
          <a:xfrm>
            <a:off x="0" y="-1"/>
            <a:ext cx="3080084" cy="15280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-1" r="66349" b="-15937"/>
          <a:stretch/>
        </p:blipFill>
        <p:spPr>
          <a:xfrm>
            <a:off x="0" y="0"/>
            <a:ext cx="4102768" cy="16002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8158" b="-247"/>
          <a:stretch/>
        </p:blipFill>
        <p:spPr>
          <a:xfrm>
            <a:off x="0" y="0"/>
            <a:ext cx="5101389" cy="138363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0756" b="-247"/>
          <a:stretch/>
        </p:blipFill>
        <p:spPr>
          <a:xfrm>
            <a:off x="0" y="0"/>
            <a:ext cx="6003758" cy="138363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t="-1" r="43750" b="-4605"/>
          <a:stretch/>
        </p:blipFill>
        <p:spPr>
          <a:xfrm>
            <a:off x="0" y="-1"/>
            <a:ext cx="6858000" cy="144378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34671" b="-6349"/>
          <a:stretch/>
        </p:blipFill>
        <p:spPr>
          <a:xfrm>
            <a:off x="0" y="-1"/>
            <a:ext cx="7964905" cy="146785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l="-26151" t="-1743" r="26151" b="1743"/>
          <a:stretch/>
        </p:blipFill>
        <p:spPr>
          <a:xfrm>
            <a:off x="-3188368" y="-24063"/>
            <a:ext cx="12192000" cy="138022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t="1" r="19144" b="1079"/>
          <a:stretch/>
        </p:blipFill>
        <p:spPr>
          <a:xfrm>
            <a:off x="0" y="0"/>
            <a:ext cx="9857984" cy="1365337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r="10513" b="-2551"/>
          <a:stretch/>
        </p:blipFill>
        <p:spPr>
          <a:xfrm>
            <a:off x="0" y="-1"/>
            <a:ext cx="10910170" cy="1415441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8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0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197"/>
          <a:stretch/>
        </p:blipFill>
        <p:spPr>
          <a:xfrm>
            <a:off x="0" y="1"/>
            <a:ext cx="11455400" cy="736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9511"/>
          <a:stretch/>
        </p:blipFill>
        <p:spPr>
          <a:xfrm>
            <a:off x="0" y="1"/>
            <a:ext cx="11455400" cy="1397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0384"/>
          <a:stretch/>
        </p:blipFill>
        <p:spPr>
          <a:xfrm>
            <a:off x="0" y="1"/>
            <a:ext cx="11455400" cy="20193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1070"/>
          <a:stretch/>
        </p:blipFill>
        <p:spPr>
          <a:xfrm>
            <a:off x="0" y="1"/>
            <a:ext cx="11455400" cy="26543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0826"/>
          <a:stretch/>
        </p:blipFill>
        <p:spPr>
          <a:xfrm>
            <a:off x="0" y="1"/>
            <a:ext cx="11455400" cy="33528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55400" cy="681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37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/>
              <a:t>3</a:t>
            </a:r>
            <a:r>
              <a:rPr lang="nl-NL" sz="2500" dirty="0" smtClean="0"/>
              <a:t> oefenopgaves</a:t>
            </a:r>
          </a:p>
          <a:p>
            <a:r>
              <a:rPr lang="nl-NL" sz="2500" dirty="0" smtClean="0"/>
              <a:t>Opgave 1 = theorie</a:t>
            </a:r>
          </a:p>
          <a:p>
            <a:r>
              <a:rPr lang="nl-NL" sz="2500" dirty="0" smtClean="0"/>
              <a:t>Zegt is over je beheersing van de begrippen en theorie</a:t>
            </a:r>
          </a:p>
          <a:p>
            <a:r>
              <a:rPr lang="nl-NL" sz="2500" dirty="0" smtClean="0"/>
              <a:t>Opgave 2/3 = rekenwerk</a:t>
            </a:r>
          </a:p>
          <a:p>
            <a:endParaRPr lang="nl-NL" sz="2500" dirty="0"/>
          </a:p>
          <a:p>
            <a:r>
              <a:rPr lang="nl-NL" sz="2500" dirty="0" smtClean="0"/>
              <a:t>Lukt dit: het rekenwerk zit er aardig in</a:t>
            </a:r>
          </a:p>
          <a:p>
            <a:r>
              <a:rPr lang="nl-NL" sz="2500" dirty="0" smtClean="0"/>
              <a:t>Lukt dit niet: het rekenwerk verdiend nog wat aandacht.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9075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oefenopgave 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/>
              <a:t>8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Oefenopgave 1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299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104" b="82661"/>
          <a:stretch/>
        </p:blipFill>
        <p:spPr>
          <a:xfrm>
            <a:off x="0" y="0"/>
            <a:ext cx="12179300" cy="11938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-208" b="64031"/>
          <a:stretch/>
        </p:blipFill>
        <p:spPr>
          <a:xfrm>
            <a:off x="0" y="0"/>
            <a:ext cx="12217400" cy="24765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l="1" r="-625" b="49090"/>
          <a:stretch/>
        </p:blipFill>
        <p:spPr>
          <a:xfrm>
            <a:off x="0" y="0"/>
            <a:ext cx="12268200" cy="35052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4703"/>
          <a:stretch/>
        </p:blipFill>
        <p:spPr>
          <a:xfrm>
            <a:off x="0" y="0"/>
            <a:ext cx="12192000" cy="44958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-833" b="19209"/>
          <a:stretch/>
        </p:blipFill>
        <p:spPr>
          <a:xfrm>
            <a:off x="0" y="0"/>
            <a:ext cx="12293600" cy="55626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8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71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oefenopgave 2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Oefenopgave </a:t>
            </a:r>
            <a:r>
              <a:rPr lang="nl-NL" sz="2500" dirty="0" smtClean="0"/>
              <a:t>3.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550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737"/>
          <a:stretch/>
        </p:blipFill>
        <p:spPr>
          <a:xfrm>
            <a:off x="0" y="1"/>
            <a:ext cx="12192000" cy="10226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9787"/>
          <a:stretch/>
        </p:blipFill>
        <p:spPr>
          <a:xfrm>
            <a:off x="0" y="0"/>
            <a:ext cx="12192000" cy="238225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7602"/>
          <a:stretch/>
        </p:blipFill>
        <p:spPr>
          <a:xfrm>
            <a:off x="0" y="0"/>
            <a:ext cx="12192000" cy="31041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1306"/>
          <a:stretch/>
        </p:blipFill>
        <p:spPr>
          <a:xfrm>
            <a:off x="0" y="1"/>
            <a:ext cx="12192000" cy="347712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5619"/>
          <a:stretch/>
        </p:blipFill>
        <p:spPr>
          <a:xfrm>
            <a:off x="0" y="0"/>
            <a:ext cx="12192000" cy="38140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924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95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Lessen aankomende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317000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</a:t>
            </a:r>
            <a:r>
              <a:rPr lang="nl-NL" sz="2500" dirty="0"/>
              <a:t>1</a:t>
            </a:r>
            <a:r>
              <a:rPr lang="nl-NL" sz="2500" dirty="0" smtClean="0"/>
              <a:t>: 4.13 + gesloten vragen H4.</a:t>
            </a:r>
          </a:p>
          <a:p>
            <a:r>
              <a:rPr lang="nl-NL" sz="2500" dirty="0" smtClean="0"/>
              <a:t>Les 2: SO + zelftest H3</a:t>
            </a:r>
          </a:p>
          <a:p>
            <a:r>
              <a:rPr lang="nl-NL" sz="2500" dirty="0" smtClean="0"/>
              <a:t>les 3: start met herhalen aan de hand van oefenopgaves.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49" y="-11111"/>
            <a:ext cx="7266071" cy="684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31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oefenopgave 3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werk, voor vandaag ben je er!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469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915"/>
          <a:stretch/>
        </p:blipFill>
        <p:spPr>
          <a:xfrm>
            <a:off x="0" y="0"/>
            <a:ext cx="12192000" cy="818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9700"/>
          <a:stretch/>
        </p:blipFill>
        <p:spPr>
          <a:xfrm>
            <a:off x="0" y="0"/>
            <a:ext cx="12192000" cy="117909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9343"/>
          <a:stretch/>
        </p:blipFill>
        <p:spPr>
          <a:xfrm>
            <a:off x="0" y="1"/>
            <a:ext cx="12192000" cy="178067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8365"/>
          <a:stretch/>
        </p:blipFill>
        <p:spPr>
          <a:xfrm>
            <a:off x="0" y="0"/>
            <a:ext cx="12192000" cy="24183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0286"/>
          <a:stretch/>
        </p:blipFill>
        <p:spPr>
          <a:xfrm>
            <a:off x="0" y="0"/>
            <a:ext cx="12192000" cy="288757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7915"/>
          <a:stretch/>
        </p:blipFill>
        <p:spPr>
          <a:xfrm>
            <a:off x="0" y="0"/>
            <a:ext cx="12192000" cy="418698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808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13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710"/>
          <a:stretch/>
        </p:blipFill>
        <p:spPr>
          <a:xfrm>
            <a:off x="0" y="1"/>
            <a:ext cx="12192000" cy="80611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226"/>
          <a:stretch/>
        </p:blipFill>
        <p:spPr>
          <a:xfrm>
            <a:off x="0" y="1"/>
            <a:ext cx="12192000" cy="11550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9290"/>
          <a:stretch/>
        </p:blipFill>
        <p:spPr>
          <a:xfrm>
            <a:off x="0" y="1"/>
            <a:ext cx="12192000" cy="14317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7161"/>
          <a:stretch/>
        </p:blipFill>
        <p:spPr>
          <a:xfrm>
            <a:off x="0" y="1"/>
            <a:ext cx="12192000" cy="19972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4451"/>
          <a:stretch/>
        </p:blipFill>
        <p:spPr>
          <a:xfrm>
            <a:off x="0" y="0"/>
            <a:ext cx="12192000" cy="305602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5935"/>
          <a:stretch/>
        </p:blipFill>
        <p:spPr>
          <a:xfrm>
            <a:off x="0" y="0"/>
            <a:ext cx="12192000" cy="34530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0258"/>
          <a:stretch/>
        </p:blipFill>
        <p:spPr>
          <a:xfrm>
            <a:off x="0" y="1"/>
            <a:ext cx="12192000" cy="371775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66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69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-33421"/>
            <a:ext cx="8596668" cy="1320800"/>
          </a:xfrm>
        </p:spPr>
        <p:txBody>
          <a:bodyPr/>
          <a:lstStyle/>
          <a:p>
            <a:r>
              <a:rPr lang="nl-NL" dirty="0" smtClean="0"/>
              <a:t>Terugblik opgave 3.32: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011" y="577517"/>
            <a:ext cx="8888991" cy="5463846"/>
          </a:xfrm>
        </p:spPr>
        <p:txBody>
          <a:bodyPr>
            <a:noAutofit/>
          </a:bodyPr>
          <a:lstStyle/>
          <a:p>
            <a:r>
              <a:rPr lang="nl-NL" sz="2500" dirty="0" smtClean="0"/>
              <a:t>Assumptie inkomensevenwicht W = EV = Y = C + I</a:t>
            </a:r>
          </a:p>
          <a:p>
            <a:r>
              <a:rPr lang="nl-NL" sz="2500" dirty="0" smtClean="0"/>
              <a:t>Y = 0.75Y + 60 + 40.</a:t>
            </a:r>
          </a:p>
          <a:p>
            <a:r>
              <a:rPr lang="nl-NL" sz="2500" dirty="0" smtClean="0"/>
              <a:t>Evenwicht bij: 0.25Y = 100			Y = 400.</a:t>
            </a:r>
          </a:p>
          <a:p>
            <a:r>
              <a:rPr lang="nl-NL" sz="2500" dirty="0" smtClean="0"/>
              <a:t>We willen bestedingsevenwicht creëren.  Y* = 550.</a:t>
            </a:r>
          </a:p>
          <a:p>
            <a:r>
              <a:rPr lang="nl-NL" sz="2500" dirty="0" smtClean="0"/>
              <a:t>We kunnen dit doen door autonome consumptie of investeringen te vergroten.</a:t>
            </a:r>
          </a:p>
          <a:p>
            <a:r>
              <a:rPr lang="nl-NL" sz="2500" dirty="0" smtClean="0"/>
              <a:t>Vanuit consumptie:</a:t>
            </a:r>
          </a:p>
          <a:p>
            <a:r>
              <a:rPr lang="nl-NL" sz="2500" dirty="0" smtClean="0"/>
              <a:t>Y = 0.75Y + autonome consumptie + 40</a:t>
            </a:r>
          </a:p>
          <a:p>
            <a:r>
              <a:rPr lang="nl-NL" sz="2500" dirty="0" smtClean="0"/>
              <a:t>550 = 0.75 * 550 + autonome consumptie + 40</a:t>
            </a:r>
          </a:p>
          <a:p>
            <a:r>
              <a:rPr lang="nl-NL" sz="2500" dirty="0" smtClean="0"/>
              <a:t>550 = 412,5 + autonome consumptie + 40</a:t>
            </a:r>
          </a:p>
          <a:p>
            <a:r>
              <a:rPr lang="nl-NL" sz="2500" dirty="0" smtClean="0"/>
              <a:t>Autonome consumptie = 97,5</a:t>
            </a:r>
          </a:p>
          <a:p>
            <a:r>
              <a:rPr lang="nl-NL" sz="2500" dirty="0" smtClean="0"/>
              <a:t>Was eerst 60 toename van 37,5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55930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-33421"/>
            <a:ext cx="8596668" cy="1320800"/>
          </a:xfrm>
        </p:spPr>
        <p:txBody>
          <a:bodyPr/>
          <a:lstStyle/>
          <a:p>
            <a:r>
              <a:rPr lang="nl-NL" dirty="0" smtClean="0"/>
              <a:t>Terugblik opgave 3.32: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011" y="577517"/>
            <a:ext cx="8888991" cy="5463846"/>
          </a:xfrm>
        </p:spPr>
        <p:txBody>
          <a:bodyPr>
            <a:noAutofit/>
          </a:bodyPr>
          <a:lstStyle/>
          <a:p>
            <a:r>
              <a:rPr lang="nl-NL" sz="2500" dirty="0" smtClean="0"/>
              <a:t>Assumptie inkomensevenwicht W = EV = Y = C + I</a:t>
            </a:r>
          </a:p>
          <a:p>
            <a:r>
              <a:rPr lang="nl-NL" sz="2500" dirty="0" smtClean="0"/>
              <a:t>Y = 0.75Y + 60 + 40.</a:t>
            </a:r>
          </a:p>
          <a:p>
            <a:r>
              <a:rPr lang="nl-NL" sz="2500" dirty="0" smtClean="0"/>
              <a:t>Evenwicht bij: 0.25Y = 100			Y = 400.</a:t>
            </a:r>
          </a:p>
          <a:p>
            <a:r>
              <a:rPr lang="nl-NL" sz="2500" dirty="0" smtClean="0"/>
              <a:t>We willen bestedingsevenwicht creëren.  Y* = 550.</a:t>
            </a:r>
          </a:p>
          <a:p>
            <a:r>
              <a:rPr lang="nl-NL" sz="2500" dirty="0" smtClean="0"/>
              <a:t>We kunnen dit doen door autonome consumptie of investeringen te vergroten.</a:t>
            </a:r>
          </a:p>
          <a:p>
            <a:r>
              <a:rPr lang="nl-NL" sz="2500" dirty="0" smtClean="0"/>
              <a:t>Vanuit investeringen:</a:t>
            </a:r>
          </a:p>
          <a:p>
            <a:r>
              <a:rPr lang="nl-NL" sz="2500" dirty="0" smtClean="0"/>
              <a:t>Y = 0.75Y + 60 + investeringen</a:t>
            </a:r>
          </a:p>
          <a:p>
            <a:r>
              <a:rPr lang="nl-NL" sz="2500" dirty="0" smtClean="0"/>
              <a:t>550 = 0.75 * 550 + 60 + investeringen</a:t>
            </a:r>
          </a:p>
          <a:p>
            <a:r>
              <a:rPr lang="nl-NL" sz="2500" dirty="0" smtClean="0"/>
              <a:t>550 = 412,5 + 60 + investeringen</a:t>
            </a:r>
          </a:p>
          <a:p>
            <a:r>
              <a:rPr lang="nl-NL" sz="2500" dirty="0" smtClean="0"/>
              <a:t>investeringen= </a:t>
            </a:r>
            <a:r>
              <a:rPr lang="nl-NL" sz="2500" dirty="0"/>
              <a:t>7</a:t>
            </a:r>
            <a:r>
              <a:rPr lang="nl-NL" sz="2500" dirty="0" smtClean="0"/>
              <a:t>7,5</a:t>
            </a:r>
          </a:p>
          <a:p>
            <a:r>
              <a:rPr lang="nl-NL" sz="2500" dirty="0" smtClean="0"/>
              <a:t>Was eerst 40 toename van 37,5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36588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-33421"/>
            <a:ext cx="8596668" cy="1320800"/>
          </a:xfrm>
        </p:spPr>
        <p:txBody>
          <a:bodyPr/>
          <a:lstStyle/>
          <a:p>
            <a:r>
              <a:rPr lang="nl-NL" dirty="0" smtClean="0"/>
              <a:t>Terugblik opgave 3.32: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7358" y="457200"/>
            <a:ext cx="8756644" cy="5584163"/>
          </a:xfrm>
        </p:spPr>
        <p:txBody>
          <a:bodyPr>
            <a:noAutofit/>
          </a:bodyPr>
          <a:lstStyle/>
          <a:p>
            <a:r>
              <a:rPr lang="nl-NL" sz="2500" dirty="0" smtClean="0"/>
              <a:t>Assumptie inkomensevenwicht W = EV = Y = C + I</a:t>
            </a:r>
          </a:p>
          <a:p>
            <a:r>
              <a:rPr lang="nl-NL" sz="2500" dirty="0" smtClean="0"/>
              <a:t>Y = 0.75Y + 60 + 40.</a:t>
            </a:r>
          </a:p>
          <a:p>
            <a:r>
              <a:rPr lang="nl-NL" sz="2500" dirty="0" smtClean="0"/>
              <a:t>Evenwicht bij: 0.25Y = 100			Y = 400.</a:t>
            </a:r>
          </a:p>
          <a:p>
            <a:r>
              <a:rPr lang="nl-NL" sz="2500" dirty="0" smtClean="0"/>
              <a:t>We willen bestedingsevenwicht creëren.  Y* = 550.</a:t>
            </a:r>
          </a:p>
          <a:p>
            <a:r>
              <a:rPr lang="nl-NL" sz="2500" dirty="0" smtClean="0"/>
              <a:t>We kunnen dit ook behalen door de consumptiequote te veranderen.</a:t>
            </a:r>
          </a:p>
          <a:p>
            <a:r>
              <a:rPr lang="nl-NL" sz="2500" dirty="0" smtClean="0"/>
              <a:t>Vanuit consumptiequote:</a:t>
            </a:r>
          </a:p>
          <a:p>
            <a:r>
              <a:rPr lang="nl-NL" sz="2500" dirty="0" smtClean="0"/>
              <a:t>Y = </a:t>
            </a:r>
            <a:r>
              <a:rPr lang="nl-NL" sz="2500" dirty="0" err="1" smtClean="0"/>
              <a:t>cY</a:t>
            </a:r>
            <a:r>
              <a:rPr lang="nl-NL" sz="2500" dirty="0" smtClean="0"/>
              <a:t> + 60+ 40</a:t>
            </a:r>
          </a:p>
          <a:p>
            <a:r>
              <a:rPr lang="nl-NL" sz="2500" dirty="0" smtClean="0"/>
              <a:t>550 = c550 + 60+ 40</a:t>
            </a:r>
          </a:p>
          <a:p>
            <a:r>
              <a:rPr lang="nl-NL" sz="2500" dirty="0" smtClean="0"/>
              <a:t>550 = c550+ 60+ 40</a:t>
            </a:r>
          </a:p>
          <a:p>
            <a:r>
              <a:rPr lang="nl-NL" sz="2500" dirty="0" smtClean="0"/>
              <a:t>450 = c550</a:t>
            </a:r>
          </a:p>
          <a:p>
            <a:r>
              <a:rPr lang="nl-NL" sz="2500" dirty="0" smtClean="0"/>
              <a:t>450/550 = c</a:t>
            </a:r>
          </a:p>
          <a:p>
            <a:r>
              <a:rPr lang="nl-NL" sz="2500" dirty="0" smtClean="0"/>
              <a:t>C =0.82 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79366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4.13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Zelfstandig maken gesloten vragen zelftest.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527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"/>
            <a:ext cx="12192000" cy="297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08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005"/>
          <a:stretch/>
        </p:blipFill>
        <p:spPr>
          <a:xfrm>
            <a:off x="0" y="1"/>
            <a:ext cx="12192000" cy="9264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3465"/>
          <a:stretch/>
        </p:blipFill>
        <p:spPr>
          <a:xfrm>
            <a:off x="0" y="0"/>
            <a:ext cx="12192000" cy="175661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5654"/>
          <a:stretch/>
        </p:blipFill>
        <p:spPr>
          <a:xfrm>
            <a:off x="0" y="0"/>
            <a:ext cx="12192000" cy="293570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8021"/>
          <a:stretch/>
        </p:blipFill>
        <p:spPr>
          <a:xfrm>
            <a:off x="0" y="1"/>
            <a:ext cx="12192000" cy="344103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t="-1" r="46316" b="-2869"/>
          <a:stretch/>
        </p:blipFill>
        <p:spPr>
          <a:xfrm>
            <a:off x="0" y="0"/>
            <a:ext cx="6545179" cy="680987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t="-1" r="29835" b="-687"/>
          <a:stretch/>
        </p:blipFill>
        <p:spPr>
          <a:xfrm>
            <a:off x="0" y="0"/>
            <a:ext cx="8554453" cy="666549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1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83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4533"/>
          <a:stretch/>
        </p:blipFill>
        <p:spPr>
          <a:xfrm>
            <a:off x="0" y="53473"/>
            <a:ext cx="10214811" cy="17272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4953"/>
          <a:stretch/>
        </p:blipFill>
        <p:spPr>
          <a:xfrm>
            <a:off x="0" y="53474"/>
            <a:ext cx="10214811" cy="237690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4841"/>
          <a:stretch/>
        </p:blipFill>
        <p:spPr>
          <a:xfrm>
            <a:off x="0" y="53474"/>
            <a:ext cx="10214811" cy="306270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5748"/>
          <a:stretch/>
        </p:blipFill>
        <p:spPr>
          <a:xfrm>
            <a:off x="0" y="53473"/>
            <a:ext cx="10214811" cy="503588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5990"/>
          <a:stretch/>
        </p:blipFill>
        <p:spPr>
          <a:xfrm>
            <a:off x="0" y="53474"/>
            <a:ext cx="10214811" cy="569762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473"/>
            <a:ext cx="10214811" cy="678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92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2540</TotalTime>
  <Words>361</Words>
  <Application>Microsoft Office PowerPoint</Application>
  <PresentationFormat>Breedbeeld</PresentationFormat>
  <Paragraphs>164</Paragraphs>
  <Slides>23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7" baseType="lpstr">
      <vt:lpstr>Arial</vt:lpstr>
      <vt:lpstr>Trebuchet MS</vt:lpstr>
      <vt:lpstr>Wingdings 3</vt:lpstr>
      <vt:lpstr>Facet</vt:lpstr>
      <vt:lpstr>Welkom VWO 5.</vt:lpstr>
      <vt:lpstr>Lessen aankomende week</vt:lpstr>
      <vt:lpstr>Terugblik opgave 3.32:</vt:lpstr>
      <vt:lpstr>Terugblik opgave 3.32:</vt:lpstr>
      <vt:lpstr>Terugblik opgave 3.32:</vt:lpstr>
      <vt:lpstr>Maak opgave 4.13</vt:lpstr>
      <vt:lpstr>PowerPoint-presentatie</vt:lpstr>
      <vt:lpstr>PowerPoint-presentatie</vt:lpstr>
      <vt:lpstr>PowerPoint-presentatie</vt:lpstr>
      <vt:lpstr>Maak gesloten vragen H4</vt:lpstr>
      <vt:lpstr>PowerPoint-presentatie</vt:lpstr>
      <vt:lpstr>Maak de gesloten vragen van H3</vt:lpstr>
      <vt:lpstr>PowerPoint-presentatie</vt:lpstr>
      <vt:lpstr>PowerPoint-presentatie</vt:lpstr>
      <vt:lpstr>Les 3: </vt:lpstr>
      <vt:lpstr>Maak oefenopgave 1</vt:lpstr>
      <vt:lpstr>PowerPoint-presentatie</vt:lpstr>
      <vt:lpstr>Maak oefenopgave 2</vt:lpstr>
      <vt:lpstr>PowerPoint-presentatie</vt:lpstr>
      <vt:lpstr>PowerPoint-presentatie</vt:lpstr>
      <vt:lpstr>Maak oefenopgave 3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265</cp:revision>
  <dcterms:created xsi:type="dcterms:W3CDTF">2017-08-27T09:00:36Z</dcterms:created>
  <dcterms:modified xsi:type="dcterms:W3CDTF">2018-03-08T13:33:33Z</dcterms:modified>
</cp:coreProperties>
</file>